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8"/>
  </p:notesMasterIdLst>
  <p:handoutMasterIdLst>
    <p:handoutMasterId r:id="rId9"/>
  </p:handoutMasterIdLst>
  <p:sldIdLst>
    <p:sldId id="294" r:id="rId2"/>
    <p:sldId id="295" r:id="rId3"/>
    <p:sldId id="289" r:id="rId4"/>
    <p:sldId id="297" r:id="rId5"/>
    <p:sldId id="298" r:id="rId6"/>
    <p:sldId id="293" r:id="rId7"/>
  </p:sldIdLst>
  <p:sldSz cx="9144000" cy="5143500" type="screen16x9"/>
  <p:notesSz cx="6858000" cy="9144000"/>
  <p:defaultTextStyle>
    <a:defPPr>
      <a:defRPr lang="zh-TW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0000FF"/>
    <a:srgbClr val="10A051"/>
    <a:srgbClr val="65EC40"/>
    <a:srgbClr val="F53B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559" autoAdjust="0"/>
    <p:restoredTop sz="96144" autoAdjust="0"/>
  </p:normalViewPr>
  <p:slideViewPr>
    <p:cSldViewPr snapToGrid="0">
      <p:cViewPr varScale="1">
        <p:scale>
          <a:sx n="91" d="100"/>
          <a:sy n="91" d="100"/>
        </p:scale>
        <p:origin x="1236" y="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246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2023/10/2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2023/10/2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9247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4857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64452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6676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818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3561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107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0750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4653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8265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2497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7538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677" y="1644268"/>
            <a:ext cx="8890613" cy="31893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0" y="454446"/>
            <a:ext cx="9144000" cy="16525"/>
          </a:xfrm>
          <a:prstGeom prst="line">
            <a:avLst/>
          </a:prstGeom>
          <a:ln>
            <a:solidFill>
              <a:srgbClr val="F53B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9042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6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.png"/><Relationship Id="rId5" Type="http://schemas.openxmlformats.org/officeDocument/2006/relationships/image" Target="../media/image9.wmf"/><Relationship Id="rId4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76016"/>
            <a:ext cx="9143999" cy="147732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>
                <a:latin typeface="Calibri" pitchFamily="34" charset="0"/>
              </a:rPr>
              <a:t>Report 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 smtClean="0">
                <a:latin typeface="Calibri" pitchFamily="34" charset="0"/>
              </a:rPr>
              <a:t>May-2023 </a:t>
            </a:r>
            <a:r>
              <a:rPr lang="en-US" altLang="zh-TW" sz="3600" b="1" dirty="0">
                <a:latin typeface="Calibri" pitchFamily="34" charset="0"/>
              </a:rPr>
              <a:t>MP </a:t>
            </a:r>
            <a:r>
              <a:rPr lang="en-US" altLang="zh-TW" sz="3600" b="1" dirty="0" smtClean="0">
                <a:latin typeface="Calibri" pitchFamily="34" charset="0"/>
              </a:rPr>
              <a:t>Inspection BFX – AT100</a:t>
            </a:r>
            <a:endParaRPr lang="en-US" altLang="zh-TW" sz="3600" b="1" dirty="0"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49626" y="4314566"/>
            <a:ext cx="189666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13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284056" y="4115504"/>
            <a:ext cx="385994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altLang="zh-TW" sz="1800" dirty="0">
                <a:latin typeface="Calibri" pitchFamily="34" charset="0"/>
                <a:cs typeface="Calibri" pitchFamily="34" charset="0"/>
              </a:rPr>
              <a:t>Date : </a:t>
            </a:r>
            <a:r>
              <a:rPr lang="en-US" altLang="zh-TW" sz="1800" dirty="0" smtClean="0">
                <a:latin typeface="Calibri" pitchFamily="34" charset="0"/>
                <a:cs typeface="Calibri" pitchFamily="34" charset="0"/>
              </a:rPr>
              <a:t>02-Oct-2023</a:t>
            </a:r>
            <a:endParaRPr lang="en-US" altLang="zh-CN" sz="1800" dirty="0"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lang="en-US" altLang="en-US" sz="1800" dirty="0">
                <a:latin typeface="Calibri" pitchFamily="34" charset="0"/>
                <a:cs typeface="Calibri" pitchFamily="34" charset="0"/>
              </a:rPr>
              <a:t>Prepared by: </a:t>
            </a:r>
            <a:r>
              <a:rPr lang="en-US" altLang="en-US" sz="1800" dirty="0" smtClean="0">
                <a:latin typeface="Calibri" pitchFamily="34" charset="0"/>
                <a:cs typeface="Calibri" pitchFamily="34" charset="0"/>
              </a:rPr>
              <a:t>Rachel </a:t>
            </a:r>
            <a:r>
              <a:rPr lang="en-US" altLang="en-US" sz="1800" dirty="0" err="1" smtClean="0">
                <a:latin typeface="Calibri" pitchFamily="34" charset="0"/>
                <a:cs typeface="Calibri" pitchFamily="34" charset="0"/>
              </a:rPr>
              <a:t>Ruan</a:t>
            </a:r>
            <a:endParaRPr lang="en-US" altLang="en-US" sz="18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165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049626" y="4314566"/>
            <a:ext cx="189666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13" dirty="0"/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210208" y="163890"/>
            <a:ext cx="8035294" cy="3670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buFont typeface="Wingdings" pitchFamily="2" charset="2"/>
              <a:buChar char="Ø"/>
            </a:pPr>
            <a:r>
              <a:rPr lang="en-US" altLang="zh-CN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Issue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Description</a:t>
            </a:r>
          </a:p>
          <a:p>
            <a:pPr eaLnBrk="0" hangingPunct="0"/>
            <a:r>
              <a:rPr kumimoji="0" lang="en-US" altLang="zh-CN" sz="1800" b="1" dirty="0" smtClean="0">
                <a:latin typeface="Calibri" pitchFamily="34" charset="0"/>
              </a:rPr>
              <a:t>20-Jun, ALT customer complain </a:t>
            </a:r>
            <a:r>
              <a:rPr lang="en-US" altLang="zh-TW" sz="1800" b="1" dirty="0">
                <a:latin typeface="Calibri" pitchFamily="34" charset="0"/>
              </a:rPr>
              <a:t>[</a:t>
            </a:r>
            <a:r>
              <a:rPr lang="en-US" altLang="zh-TW" sz="1800" b="1" dirty="0" smtClean="0">
                <a:latin typeface="Calibri" pitchFamily="34" charset="0"/>
              </a:rPr>
              <a:t>BFX-AT100] May &amp; June – 2023 Mass </a:t>
            </a:r>
            <a:r>
              <a:rPr lang="en-US" altLang="zh-TW" sz="1800" b="1" dirty="0">
                <a:latin typeface="Calibri" pitchFamily="34" charset="0"/>
              </a:rPr>
              <a:t>production </a:t>
            </a:r>
            <a:r>
              <a:rPr lang="en-US" altLang="zh-TW" sz="1800" b="1" dirty="0" smtClean="0">
                <a:latin typeface="Calibri" pitchFamily="34" charset="0"/>
              </a:rPr>
              <a:t>issue.</a:t>
            </a:r>
          </a:p>
          <a:p>
            <a:r>
              <a:rPr lang="en-US" dirty="0" smtClean="0"/>
              <a:t>Overall inspection result =&gt; Fail ( Waived</a:t>
            </a:r>
            <a:r>
              <a:rPr lang="en-US" dirty="0"/>
              <a:t>, due to product launch </a:t>
            </a:r>
            <a:r>
              <a:rPr lang="en-US" dirty="0" smtClean="0"/>
              <a:t>schedule )</a:t>
            </a:r>
            <a:endParaRPr lang="en-US" sz="1800" b="1" dirty="0">
              <a:solidFill>
                <a:srgbClr val="FF0000"/>
              </a:solidFill>
              <a:latin typeface="Calibri" pitchFamily="34" charset="0"/>
            </a:endParaRPr>
          </a:p>
          <a:p>
            <a:endParaRPr lang="en-US" altLang="zh-TW" sz="12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pPr eaLnBrk="0" hangingPunct="0"/>
            <a:r>
              <a:rPr lang="en-US" altLang="zh-TW" sz="1800" b="1" u="sng" dirty="0">
                <a:latin typeface="Calibri" pitchFamily="34" charset="0"/>
              </a:rPr>
              <a:t>Defect </a:t>
            </a:r>
            <a:r>
              <a:rPr lang="en-US" altLang="zh-TW" sz="1800" b="1" u="sng" dirty="0" smtClean="0">
                <a:latin typeface="Calibri" pitchFamily="34" charset="0"/>
              </a:rPr>
              <a:t>Total:</a:t>
            </a:r>
          </a:p>
          <a:p>
            <a:endParaRPr lang="en-US" dirty="0"/>
          </a:p>
          <a:p>
            <a:r>
              <a:rPr lang="en-US" dirty="0" smtClean="0"/>
              <a:t>•</a:t>
            </a:r>
            <a:r>
              <a:rPr lang="en-US" dirty="0"/>
              <a:t>Critical</a:t>
            </a:r>
          </a:p>
          <a:p>
            <a:endParaRPr lang="en-US" dirty="0" smtClean="0"/>
          </a:p>
          <a:p>
            <a:r>
              <a:rPr lang="en-US" dirty="0" smtClean="0"/>
              <a:t>No </a:t>
            </a:r>
            <a:r>
              <a:rPr lang="en-US" dirty="0"/>
              <a:t>HDMI Output * 1pcs</a:t>
            </a:r>
          </a:p>
          <a:p>
            <a:r>
              <a:rPr lang="en-US" dirty="0" smtClean="0"/>
              <a:t>UI </a:t>
            </a:r>
            <a:r>
              <a:rPr lang="en-US" dirty="0"/>
              <a:t>broken * </a:t>
            </a:r>
            <a:r>
              <a:rPr lang="en-US" dirty="0" smtClean="0"/>
              <a:t>1pcs</a:t>
            </a:r>
          </a:p>
          <a:p>
            <a:r>
              <a:rPr lang="en-US" dirty="0" smtClean="0"/>
              <a:t>Abnormal </a:t>
            </a:r>
            <a:r>
              <a:rPr lang="en-US" dirty="0"/>
              <a:t>reboot after System </a:t>
            </a:r>
            <a:r>
              <a:rPr lang="en-US" dirty="0" smtClean="0"/>
              <a:t>hang up </a:t>
            </a:r>
            <a:r>
              <a:rPr lang="en-US" dirty="0"/>
              <a:t>* 1pcs</a:t>
            </a:r>
          </a:p>
          <a:p>
            <a:endParaRPr lang="en-US" dirty="0" smtClean="0"/>
          </a:p>
          <a:p>
            <a:r>
              <a:rPr lang="en-US" dirty="0" smtClean="0"/>
              <a:t>• </a:t>
            </a:r>
            <a:r>
              <a:rPr lang="en-US" dirty="0"/>
              <a:t>Minor</a:t>
            </a:r>
          </a:p>
          <a:p>
            <a:endParaRPr lang="en-US" dirty="0" smtClean="0"/>
          </a:p>
          <a:p>
            <a:r>
              <a:rPr lang="en-US" dirty="0" smtClean="0"/>
              <a:t>HDMI </a:t>
            </a:r>
            <a:r>
              <a:rPr lang="en-US" dirty="0"/>
              <a:t>Cable function NG* 1 pcs</a:t>
            </a:r>
          </a:p>
        </p:txBody>
      </p:sp>
    </p:spTree>
    <p:extLst>
      <p:ext uri="{BB962C8B-B14F-4D97-AF65-F5344CB8AC3E}">
        <p14:creationId xmlns:p14="http://schemas.microsoft.com/office/powerpoint/2010/main" val="176552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9091443"/>
              </p:ext>
            </p:extLst>
          </p:nvPr>
        </p:nvGraphicFramePr>
        <p:xfrm>
          <a:off x="117987" y="550607"/>
          <a:ext cx="8931420" cy="4280354"/>
        </p:xfrm>
        <a:graphic>
          <a:graphicData uri="http://schemas.openxmlformats.org/drawingml/2006/table">
            <a:tbl>
              <a:tblPr/>
              <a:tblGrid>
                <a:gridCol w="22468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17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753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743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59864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7393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 No HDMI TV screen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Type: Critical</a:t>
                      </a:r>
                      <a:endParaRPr lang="en-US" sz="10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unit </a:t>
                      </a:r>
                      <a:r>
                        <a:rPr lang="en-US" sz="1000" b="1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1pcs / 1000pcs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rate :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0.1%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SKB SN: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2149688001202301131672</a:t>
                      </a:r>
                      <a:endParaRPr lang="en-US" sz="10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1. </a:t>
                      </a: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 FATP data </a:t>
                      </a: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Product test pass normally.</a:t>
                      </a:r>
                    </a:p>
                    <a:p>
                      <a:pPr marL="115888" marR="0" lvl="0" indent="-1158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 startAt="2"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115888" marR="0" lvl="0" indent="-1158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 startAt="2"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FA 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2.1 Recheck production data record and test log  Did not find out any abnormal.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2.2 Retest NG sample at OBA station =&gt; The fail symptom same as customer feedback. Use TV Sharp 32inch, 50inch, 60inch and TV SAMSUNG 50inch. =&gt; Result No HDMI TV screen.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2.3 Upgrade again factory FW and test NG sample at FT, FT1 station =&gt; Pass normally.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=&gt; FATP station can’t cover this issue (The environment of 4K HDMI capture card is not the same TV)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3. Root Cause: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3.1: Occurrence Root Cause  :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Check visual inspection and take X-ray Result: FIL1401 location solder short. Focus HDMI block, because FIL1401 solder short so TX2N and TX1P of HDMI port short with 7,7 Ohm.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3.2: Escape Root Cause  :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FATP station can’t cover this issue 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1. Update SOP VI PCBAs 100% at location FIL1401 &amp; FIL1402 with the magnifier 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( Owner IE: </a:t>
                      </a:r>
                      <a:r>
                        <a:rPr lang="en-US" sz="10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Ms.Yen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– Done 03/Jul).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2. 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Update new environment at RC1 station of FATP. 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As the verification result, new environment at RC1 station of FATP can cover error no HDMI TV screen.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(Owner: TE Jones ,status: Done 08/18).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3. </a:t>
                      </a:r>
                      <a:r>
                        <a:rPr lang="en-US" sz="10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Fii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applies new environment at RC1 into production to cover this issue.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(Owner: TE Jones ,status: Done 08/18).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panose="020B0604020202020204" pitchFamily="34" charset="0"/>
                        <a:ea typeface="新細明體" charset="-120"/>
                        <a:cs typeface="Arial" panose="020B0604020202020204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117986" y="-9832"/>
            <a:ext cx="5839680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1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. </a:t>
            </a: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No HDMI 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Output - No </a:t>
            </a: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HDMI TV 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screen</a:t>
            </a:r>
            <a:endParaRPr lang="en-US" sz="2000" b="1" dirty="0">
              <a:solidFill>
                <a:srgbClr val="0000FF"/>
              </a:solidFill>
              <a:latin typeface="Arial" panose="020B0604020202020204" pitchFamily="34" charset="0"/>
              <a:ea typeface="標楷體" pitchFamily="65" charset="-120"/>
              <a:cs typeface="Arial" panose="020B0604020202020204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593433" y="2682301"/>
            <a:ext cx="343117" cy="322730"/>
          </a:xfrm>
          <a:prstGeom prst="ellipse">
            <a:avLst/>
          </a:prstGeom>
          <a:solidFill>
            <a:srgbClr val="00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337" y="2217895"/>
            <a:ext cx="1619184" cy="9288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337" y="3317245"/>
            <a:ext cx="1619184" cy="9243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41955" y="4359600"/>
            <a:ext cx="1449948" cy="3000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smtClean="0">
                <a:solidFill>
                  <a:srgbClr val="FF0000"/>
                </a:solidFill>
              </a:rPr>
              <a:t>No screen HDMI</a:t>
            </a:r>
            <a:endParaRPr 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34641"/>
              </p:ext>
            </p:extLst>
          </p:nvPr>
        </p:nvGraphicFramePr>
        <p:xfrm>
          <a:off x="5893596" y="3518345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1" name="Acrobat Document" showAsIcon="1" r:id="rId6" imgW="914400" imgH="771480" progId="AcroExch.Document.11">
                  <p:embed/>
                </p:oleObj>
              </mc:Choice>
              <mc:Fallback>
                <p:oleObj name="Acrobat Document" showAsIcon="1" r:id="rId6" imgW="914400" imgH="77148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893596" y="3518345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0758216"/>
              </p:ext>
            </p:extLst>
          </p:nvPr>
        </p:nvGraphicFramePr>
        <p:xfrm>
          <a:off x="7214848" y="3518345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2" name="Acrobat Document" showAsIcon="1" r:id="rId8" imgW="914400" imgH="771480" progId="AcroExch.Document.11">
                  <p:embed/>
                </p:oleObj>
              </mc:Choice>
              <mc:Fallback>
                <p:oleObj name="Acrobat Document" showAsIcon="1" r:id="rId8" imgW="914400" imgH="77148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214848" y="3518345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36331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4444706"/>
              </p:ext>
            </p:extLst>
          </p:nvPr>
        </p:nvGraphicFramePr>
        <p:xfrm>
          <a:off x="72735" y="587150"/>
          <a:ext cx="8955651" cy="4016023"/>
        </p:xfrm>
        <a:graphic>
          <a:graphicData uri="http://schemas.openxmlformats.org/drawingml/2006/table">
            <a:tbl>
              <a:tblPr/>
              <a:tblGrid>
                <a:gridCol w="2155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269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433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98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30916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5107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UI Screen is unstable (broken)</a:t>
                      </a:r>
                      <a:endParaRPr lang="en-US" sz="10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Type: Critical</a:t>
                      </a:r>
                      <a:endParaRPr lang="en-US" sz="10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unit </a:t>
                      </a:r>
                      <a:r>
                        <a:rPr lang="en-US" sz="1000" b="1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1/1000pcs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rate :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0.1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SKB SN: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2149688001202301117565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5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	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ALT initial review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• Check visual status -&gt; No found abnormal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• TV change (LG/Samsung), HDMI Cable change -&gt; still has defect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 FATP data </a:t>
                      </a: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Product test pass normally.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Root cause: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  Occur cause: Suspect U1 </a:t>
                      </a:r>
                      <a:r>
                        <a:rPr lang="en-US" sz="10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SoC</a:t>
                      </a: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(P/N: 002.02753.005, DC: 2230, Vendor: AMLOGIC) have material issue.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/>
                      </a:r>
                      <a:b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</a:b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  Escape cause: FATP can’t cover issue.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1. Co-work with RD, TE team, how to cover this issue at FATP , Owner :RD Jerry ,TE Jones. Due date: 09/18.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27-Sep, RD feedback mail .</a:t>
                      </a:r>
                      <a:r>
                        <a:rPr lang="en-US" sz="135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350" i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FATP cannot be checked through software.</a:t>
                      </a:r>
                      <a:endParaRPr lang="en-US" sz="1000" i="1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2. Confirm ALT customer before swap U1 component to verify </a:t>
                      </a:r>
                      <a:r>
                        <a:rPr lang="en-US" sz="10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SoC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issue. Owner : PQE Rachel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panose="020B0604020202020204" pitchFamily="34" charset="0"/>
                        <a:ea typeface="新細明體" charset="-120"/>
                        <a:cs typeface="Arial" panose="020B0604020202020204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0"/>
            <a:ext cx="5839680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2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. </a:t>
            </a: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UI 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broken - UI </a:t>
            </a: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Screen is unstable (broken)</a:t>
            </a:r>
          </a:p>
        </p:txBody>
      </p:sp>
      <p:sp>
        <p:nvSpPr>
          <p:cNvPr id="8" name="Oval 7"/>
          <p:cNvSpPr/>
          <p:nvPr/>
        </p:nvSpPr>
        <p:spPr>
          <a:xfrm>
            <a:off x="8576322" y="2635653"/>
            <a:ext cx="343117" cy="32273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252" y="2797018"/>
            <a:ext cx="842738" cy="90062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4508" y="2797018"/>
            <a:ext cx="885611" cy="90062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23054" y="3842337"/>
            <a:ext cx="1742908" cy="5078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UI screen is unstable (broken).</a:t>
            </a:r>
          </a:p>
        </p:txBody>
      </p:sp>
      <p:graphicFrame>
        <p:nvGraphicFramePr>
          <p:cNvPr id="4" name="Object 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4074054"/>
              </p:ext>
            </p:extLst>
          </p:nvPr>
        </p:nvGraphicFramePr>
        <p:xfrm>
          <a:off x="5817476" y="2787775"/>
          <a:ext cx="1371600" cy="1157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4" name="Presentation" showAsIcon="1" r:id="rId6" imgW="914400" imgH="771480" progId="PowerPoint.Show.12">
                  <p:embed/>
                </p:oleObj>
              </mc:Choice>
              <mc:Fallback>
                <p:oleObj name="Presentation" showAsIcon="1" r:id="rId6" imgW="914400" imgH="77148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817476" y="2787775"/>
                        <a:ext cx="1371600" cy="1157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22862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7426132"/>
              </p:ext>
            </p:extLst>
          </p:nvPr>
        </p:nvGraphicFramePr>
        <p:xfrm>
          <a:off x="117987" y="550607"/>
          <a:ext cx="8931420" cy="4177257"/>
        </p:xfrm>
        <a:graphic>
          <a:graphicData uri="http://schemas.openxmlformats.org/drawingml/2006/table">
            <a:tbl>
              <a:tblPr/>
              <a:tblGrid>
                <a:gridCol w="25726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110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449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27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59864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7393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 Abnormal reboot after System hang up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Type: Critical</a:t>
                      </a:r>
                      <a:endParaRPr lang="en-US" sz="10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unit </a:t>
                      </a:r>
                      <a:r>
                        <a:rPr lang="en-US" sz="1000" b="1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1pcs / 1000pcs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rate :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0.1%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SKB SN: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2149688001202301146495</a:t>
                      </a:r>
                      <a:endParaRPr lang="en-US" sz="10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Symptom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• Normal operation for several minutes after power on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• Abnormal reboot and System hang up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ALT initial review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• Check visual status -&gt; No found abnormal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• USB log is attached : Log.zip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Check FATP data </a:t>
                      </a: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Product test pass normally.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2. Root cause: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1. Occur cause: Under RD Taiwan further analysis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2. Escape cause: FATP can’t cover this issue, Because NG board Auto reboot after about 10-20minutes booting (unstable) then after next is hang up/reboot FATP so can’t cover 100% this issue.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Action: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1. Send NG sample to RD support analysis find out root cause. Owner: PM An, RD Cooper. Due date 09-Sep.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2. Recheck data on Y2023 produce </a:t>
                      </a:r>
                      <a:r>
                        <a:rPr lang="en-US" sz="10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q’ty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250000pcs, OBA tested 4195pcs not find out the same issue.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3. PE keep monitoring this issue on next build. Owner: PE Long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panose="020B0604020202020204" pitchFamily="34" charset="0"/>
                        <a:ea typeface="新細明體" charset="-120"/>
                        <a:cs typeface="Arial" panose="020B0604020202020204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117986" y="-9832"/>
            <a:ext cx="7249766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3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. </a:t>
            </a: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Abnormal reboot after System 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hang up</a:t>
            </a:r>
            <a:endParaRPr lang="en-US" sz="2000" b="1" dirty="0">
              <a:solidFill>
                <a:srgbClr val="0000FF"/>
              </a:solidFill>
              <a:latin typeface="Arial" panose="020B0604020202020204" pitchFamily="34" charset="0"/>
              <a:ea typeface="標楷體" pitchFamily="65" charset="-120"/>
              <a:cs typeface="Arial" panose="020B0604020202020204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614453" y="2682302"/>
            <a:ext cx="343117" cy="32273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graphicFrame>
        <p:nvGraphicFramePr>
          <p:cNvPr id="5" name="Object 4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2447587"/>
              </p:ext>
            </p:extLst>
          </p:nvPr>
        </p:nvGraphicFramePr>
        <p:xfrm>
          <a:off x="6453352" y="3005032"/>
          <a:ext cx="1545020" cy="13036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4" name="Presentation" showAsIcon="1" r:id="rId4" imgW="914400" imgH="771480" progId="PowerPoint.Show.12">
                  <p:embed/>
                </p:oleObj>
              </mc:Choice>
              <mc:Fallback>
                <p:oleObj name="Presentation" showAsIcon="1" r:id="rId4" imgW="914400" imgH="771480" progId="PowerPoint.Show.12">
                  <p:embed/>
                  <p:pic>
                    <p:nvPicPr>
                      <p:cNvPr id="4" name="Object 3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453352" y="3005032"/>
                        <a:ext cx="1545020" cy="13036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2619" y="2731012"/>
            <a:ext cx="2239861" cy="156439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Rectangle 3"/>
          <p:cNvSpPr/>
          <p:nvPr/>
        </p:nvSpPr>
        <p:spPr>
          <a:xfrm>
            <a:off x="468316" y="4295410"/>
            <a:ext cx="18684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dk1"/>
                </a:solidFill>
                <a:cs typeface="Arial" panose="020B0604020202020204" pitchFamily="34" charset="0"/>
              </a:rPr>
              <a:t>Screen logo hang-up</a:t>
            </a:r>
          </a:p>
        </p:txBody>
      </p:sp>
    </p:spTree>
    <p:extLst>
      <p:ext uri="{BB962C8B-B14F-4D97-AF65-F5344CB8AC3E}">
        <p14:creationId xmlns:p14="http://schemas.microsoft.com/office/powerpoint/2010/main" val="599623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1499854"/>
              </p:ext>
            </p:extLst>
          </p:nvPr>
        </p:nvGraphicFramePr>
        <p:xfrm>
          <a:off x="72736" y="587150"/>
          <a:ext cx="8966161" cy="4099150"/>
        </p:xfrm>
        <a:graphic>
          <a:graphicData uri="http://schemas.openxmlformats.org/drawingml/2006/table">
            <a:tbl>
              <a:tblPr/>
              <a:tblGrid>
                <a:gridCol w="19978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999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008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755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54506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4644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</a:t>
                      </a:r>
                      <a:r>
                        <a:rPr lang="en-US" sz="1000" b="1" kern="120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HDMI Cable function NG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Type: Minor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unit </a:t>
                      </a:r>
                      <a:r>
                        <a:rPr lang="en-US" sz="1000" b="1" kern="1200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1/1000pcs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rate :</a:t>
                      </a:r>
                      <a:r>
                        <a:rPr lang="en-US" sz="1000" b="1" kern="120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0.1</a:t>
                      </a: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SKB SN: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2149695001202201009369</a:t>
                      </a:r>
                      <a:r>
                        <a:rPr lang="en-US" sz="135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	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Fail</a:t>
                      </a: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symptom: As ALT feedback that they found out 1pcs No HDMI Output screen on the TV. 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 Check HDMI data:</a:t>
                      </a:r>
                    </a:p>
                    <a:p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PN: 371.01057.005  Vendor : FIT</a:t>
                      </a:r>
                    </a:p>
                    <a:p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Description : CABLE HDMI 19P 1800+-30mm BLACK GP  </a:t>
                      </a:r>
                    </a:p>
                    <a:p>
                      <a:r>
                        <a:rPr lang="en-US" sz="10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Qty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: 1pcs</a:t>
                      </a:r>
                    </a:p>
                    <a:p>
                      <a:endParaRPr lang="en-US" altLang="zh-TW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en-US" altLang="zh-TW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HDMI incoming cosmetic &amp; function issue, </a:t>
                      </a:r>
                      <a:r>
                        <a:rPr lang="en-US" altLang="zh-TW" sz="10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Fii</a:t>
                      </a:r>
                      <a:r>
                        <a:rPr lang="en-US" altLang="zh-TW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feedback to FIT vendor and request 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8D report to FIT Quality team .</a:t>
                      </a:r>
                    </a:p>
                    <a:p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Done: 01-Jul-2023</a:t>
                      </a: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 IQC OP no defect this issue when checking  HDMI incoming material.</a:t>
                      </a: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Online product no check accessory cosmetic and </a:t>
                      </a:r>
                      <a:r>
                        <a:rPr lang="en-US" altLang="zh-TW" sz="10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fucntion</a:t>
                      </a:r>
                      <a:r>
                        <a:rPr lang="en-US" altLang="zh-TW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OBA check accessory follow AQL 0.65, no defect this issue.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Hang quality alarm  on IQC control HDMI cable incoming this issue, if IQC defect, will reject HDMI cable back vendor.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altLang="zh-TW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 Add to IQC-SIP checking HDMI cosmetic and function issue.</a:t>
                      </a: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Status: Done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Add to SIP OBA check cosmetic and function HDMI ( accessory checking ). 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Status : Done.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FIT sorting function  24614 pcs, result no defect NG issue. Done</a:t>
                      </a: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panose="020B0604020202020204" pitchFamily="34" charset="0"/>
                        <a:ea typeface="新細明體" charset="-120"/>
                        <a:cs typeface="Arial" panose="020B0604020202020204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0"/>
            <a:ext cx="5839680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4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. </a:t>
            </a: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HDMI Cable function NG</a:t>
            </a:r>
          </a:p>
        </p:txBody>
      </p:sp>
      <p:sp>
        <p:nvSpPr>
          <p:cNvPr id="8" name="Oval 7"/>
          <p:cNvSpPr/>
          <p:nvPr/>
        </p:nvSpPr>
        <p:spPr>
          <a:xfrm>
            <a:off x="8597343" y="2475360"/>
            <a:ext cx="343117" cy="322730"/>
          </a:xfrm>
          <a:prstGeom prst="ellipse">
            <a:avLst/>
          </a:prstGeom>
          <a:solidFill>
            <a:srgbClr val="00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4563" y="3115497"/>
            <a:ext cx="2753712" cy="857413"/>
          </a:xfrm>
          <a:prstGeom prst="rect">
            <a:avLst/>
          </a:prstGeom>
        </p:spPr>
      </p:pic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5500880"/>
              </p:ext>
            </p:extLst>
          </p:nvPr>
        </p:nvGraphicFramePr>
        <p:xfrm>
          <a:off x="5806965" y="4014950"/>
          <a:ext cx="1161393" cy="6201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Worksheet" showAsIcon="1" r:id="rId5" imgW="914400" imgH="771480" progId="Excel.Sheet.12">
                  <p:embed/>
                </p:oleObj>
              </mc:Choice>
              <mc:Fallback>
                <p:oleObj name="Worksheet" showAsIcon="1" r:id="rId5" imgW="914400" imgH="7714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806965" y="4014950"/>
                        <a:ext cx="1161393" cy="6201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29081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17609</TotalTime>
  <Words>887</Words>
  <Application>Microsoft Office PowerPoint</Application>
  <PresentationFormat>On-screen Show (16:9)</PresentationFormat>
  <Paragraphs>142</Paragraphs>
  <Slides>6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6</vt:i4>
      </vt:variant>
    </vt:vector>
  </HeadingPairs>
  <TitlesOfParts>
    <vt:vector size="16" baseType="lpstr">
      <vt:lpstr>標楷體</vt:lpstr>
      <vt:lpstr>新細明體</vt:lpstr>
      <vt:lpstr>宋体</vt:lpstr>
      <vt:lpstr>Arial</vt:lpstr>
      <vt:lpstr>Calibri</vt:lpstr>
      <vt:lpstr>Wingdings</vt:lpstr>
      <vt:lpstr>2_Office 佈景主題</vt:lpstr>
      <vt:lpstr>Acrobat Document</vt:lpstr>
      <vt:lpstr>Presentation</vt:lpstr>
      <vt:lpstr>Worksheet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阮氏姮</cp:lastModifiedBy>
  <cp:revision>2024</cp:revision>
  <dcterms:created xsi:type="dcterms:W3CDTF">2018-11-16T05:26:15Z</dcterms:created>
  <dcterms:modified xsi:type="dcterms:W3CDTF">2023-10-02T03:06:10Z</dcterms:modified>
</cp:coreProperties>
</file>